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6" roundtripDataSignature="AMtx7mhUKczI33UIOPRs3mdc8vwjUMy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81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562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59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72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498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88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286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777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349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286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34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223009"/>
            <a:ext cx="1308102" cy="137089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https://www.youtube.com/watch?v=jplfzPgbPX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2590800" y="3086100"/>
            <a:ext cx="11844130" cy="40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பாடம்</a:t>
            </a:r>
            <a:r>
              <a:rPr lang="en-US" sz="4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1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ப</a:t>
            </a:r>
            <a:r>
              <a:rPr lang="en-US" sz="4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னைமரச்</a:t>
            </a:r>
            <a:r>
              <a:rPr lang="en-US" sz="4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-US" sz="4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சிறப்பு</a:t>
            </a:r>
            <a:r>
              <a:rPr lang="en-US" sz="4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4648200" y="8969117"/>
            <a:ext cx="1198112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6/25/2023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ftr" idx="11"/>
          </p:nvPr>
        </p:nvSpPr>
        <p:spPr>
          <a:xfrm>
            <a:off x="5777244" y="9593520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பனைமரம்</a:t>
            </a: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 </a:t>
            </a:r>
            <a:r>
              <a:rPr lang="en-US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தமிழ்</a:t>
            </a: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</a:t>
            </a:r>
            <a:r>
              <a:rPr lang="en-US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வா.கிருஷ்ணபிரியா</a:t>
            </a: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</a:t>
            </a:r>
            <a:r>
              <a:rPr lang="en-US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தமிழ்த்துறை</a:t>
            </a: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</a:t>
            </a:r>
            <a:r>
              <a:rPr lang="en-US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எஸ்.என்.எஸ்</a:t>
            </a: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. </a:t>
            </a:r>
            <a:r>
              <a:rPr lang="en-US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அகாடமி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193747" y="1542937"/>
            <a:ext cx="10503453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4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நம்</a:t>
            </a:r>
            <a:r>
              <a:rPr lang="en-US" sz="4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மாநிலத்தின்</a:t>
            </a:r>
            <a:r>
              <a:rPr lang="en-US" sz="4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மரம்</a:t>
            </a:r>
            <a:r>
              <a:rPr lang="en-US" sz="4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4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N" sz="4400" b="1" i="0" u="none" strike="noStrike" cap="none" dirty="0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56A321-BE4D-46F4-9DD4-DEDD679F5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637" y="2873974"/>
            <a:ext cx="10922267" cy="55247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725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6/25/2023</a:t>
            </a:r>
          </a:p>
        </p:txBody>
      </p:sp>
      <p:sp>
        <p:nvSpPr>
          <p:cNvPr id="112" name="Google Shape;112;p3"/>
          <p:cNvSpPr txBox="1">
            <a:spLocks noGrp="1"/>
          </p:cNvSpPr>
          <p:nvPr>
            <p:ph type="ftr" idx="11"/>
          </p:nvPr>
        </p:nvSpPr>
        <p:spPr>
          <a:xfrm>
            <a:off x="5715000" y="959352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பனைம</a:t>
            </a: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ரம்/ தமிழ்/வா.கிருஷ்ணபிரியா/தமிழ்த்துறை/எஸ்.என்.எஸ் . அகாடமி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4231E-206C-4675-B3ED-573D36A46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770" y="1609237"/>
            <a:ext cx="14122540" cy="70685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dt" idx="10"/>
          </p:nvPr>
        </p:nvSpPr>
        <p:spPr>
          <a:xfrm>
            <a:off x="4572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>
                <a:solidFill>
                  <a:schemeClr val="dk1"/>
                </a:solidFill>
              </a:rPr>
              <a:t>6/25/2023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பனைமரம்/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23" name="Google Shape;123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75905-04BF-4512-B6E5-89B5B19CE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580" y="326648"/>
            <a:ext cx="7954485" cy="4363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D3D8ED-A058-46B8-811F-140E3945F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154" y="1577785"/>
            <a:ext cx="8011643" cy="4305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0285D1-DB2B-4E21-9053-5357BC3FC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794" y="5368752"/>
            <a:ext cx="8021169" cy="3943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46666"/>
          </a:srgb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>
                <a:solidFill>
                  <a:schemeClr val="dk1"/>
                </a:solidFill>
              </a:rPr>
              <a:t>6/25/2023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பனைமரம்/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33" name="Google Shape;133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F1359-80A5-4639-8E76-BBF95E45D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355" y="326648"/>
            <a:ext cx="8021169" cy="4020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C15793-C5BF-4E6C-8342-AA0A9CFD7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220" y="4765736"/>
            <a:ext cx="8097380" cy="4324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CBF491-6533-49D0-8BE8-180C65FCA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2999" y="1637726"/>
            <a:ext cx="7887801" cy="4115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8DB004-30F9-40A5-A908-13C98B724D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9707" y="5609689"/>
            <a:ext cx="8345065" cy="38391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6/25/2023</a:t>
            </a:r>
          </a:p>
        </p:txBody>
      </p:sp>
      <p:sp>
        <p:nvSpPr>
          <p:cNvPr id="142" name="Google Shape;142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பனைமரம்/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43" name="Google Shape;143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B53F9F-7662-48E3-8C2F-35ACCA4D2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348" y="328355"/>
            <a:ext cx="8297433" cy="40867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00D9A9-6885-4BD3-A2BC-56536595D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4213" y="1525231"/>
            <a:ext cx="6716062" cy="4124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E5CF0B-C191-4F84-B1F4-93610FDFF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5034" y="4755631"/>
            <a:ext cx="7325747" cy="38581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7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6/25/2023</a:t>
            </a:r>
          </a:p>
        </p:txBody>
      </p:sp>
      <p:sp>
        <p:nvSpPr>
          <p:cNvPr id="152" name="Google Shape;152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பனைமரம்/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53" name="Google Shape;153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A8C92E-BB99-4E4C-8130-183D665C9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189" y="714078"/>
            <a:ext cx="8440328" cy="4248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38B28A-D17F-49EB-A41C-20C8492D5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5509" y="5143500"/>
            <a:ext cx="7754432" cy="42296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Google Shape;170;p9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6/25/2023</a:t>
            </a:r>
          </a:p>
        </p:txBody>
      </p:sp>
      <p:sp>
        <p:nvSpPr>
          <p:cNvPr id="172" name="Google Shape;172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பனைமரம்/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73" name="Google Shape;173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3810000" y="3086100"/>
            <a:ext cx="11844130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கேள்வி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நேரம்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2800" b="1" i="0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1.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பனைமரத்தில்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எத்தனை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உறுப்புகள்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உள்ளன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2.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நம்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மாநில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மரத்தின்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பெயர்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என்ன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3.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ப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னைமரத்தின்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பயன்களைக்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கூறுக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30C8B759-FB61-4620-BA46-25783C13CF1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99677881"/>
                  </p:ext>
                </p:extLst>
              </p:nvPr>
            </p:nvGraphicFramePr>
            <p:xfrm>
              <a:off x="-4029740" y="4325216"/>
              <a:ext cx="4572000" cy="2571750"/>
            </p:xfrm>
            <a:graphic>
              <a:graphicData uri="http://schemas.microsoft.com/office/powerpoint/2016/slidezoom">
                <pslz:sldZm>
                  <pslz:sldZmObj sldId="263" cId="0">
                    <pslz:zmPr id="{7679F7D9-7483-4E1C-93B0-2A82AA71CF6B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572000" cy="25717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30C8B759-FB61-4620-BA46-25783C13CF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029740" y="4325216"/>
                <a:ext cx="4572000" cy="25717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/>
          <p:nvPr/>
        </p:nvSpPr>
        <p:spPr>
          <a:xfrm>
            <a:off x="0" y="9251434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>
                <a:solidFill>
                  <a:schemeClr val="dk1"/>
                </a:solidFill>
              </a:rPr>
              <a:t>6/25/2023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82" name="Google Shape;182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பனைமரம்/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83" name="Google Shape;183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D20B5-BA99-48DA-8DCC-8B87821C4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216" y="1647480"/>
            <a:ext cx="10367798" cy="55826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1D0AED-D67A-4923-9483-902522B10722}"/>
              </a:ext>
            </a:extLst>
          </p:cNvPr>
          <p:cNvSpPr txBox="1"/>
          <p:nvPr/>
        </p:nvSpPr>
        <p:spPr>
          <a:xfrm rot="10800000" flipV="1">
            <a:off x="1639804" y="1385870"/>
            <a:ext cx="97028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hlinkClick r:id="rId4"/>
              </a:rPr>
              <a:t>https://www.youtube.com/watch?v=jplfzPgbPXw</a:t>
            </a:r>
            <a:endParaRPr lang="en-IN" dirty="0"/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373AA5-25D4-4A6A-BF81-4AAA88BE5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53564" y="3474217"/>
            <a:ext cx="5356568" cy="48191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223</Words>
  <Application>Microsoft Office PowerPoint</Application>
  <PresentationFormat>Custom</PresentationFormat>
  <Paragraphs>77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Sivaprasath</cp:lastModifiedBy>
  <cp:revision>7</cp:revision>
  <dcterms:created xsi:type="dcterms:W3CDTF">2006-08-16T00:00:00Z</dcterms:created>
  <dcterms:modified xsi:type="dcterms:W3CDTF">2023-12-24T18:55:11Z</dcterms:modified>
</cp:coreProperties>
</file>